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思语" userId="be1b36bd7e9bf48b" providerId="LiveId" clId="{DB7E173C-80AC-4841-A1C0-2C47A3F4614B}"/>
    <pc:docChg chg="undo custSel addSld delSld modSld sldOrd">
      <pc:chgData name="思语" userId="be1b36bd7e9bf48b" providerId="LiveId" clId="{DB7E173C-80AC-4841-A1C0-2C47A3F4614B}" dt="2020-10-23T04:56:21.339" v="895" actId="1076"/>
      <pc:docMkLst>
        <pc:docMk/>
      </pc:docMkLst>
      <pc:sldChg chg="modSp mod">
        <pc:chgData name="思语" userId="be1b36bd7e9bf48b" providerId="LiveId" clId="{DB7E173C-80AC-4841-A1C0-2C47A3F4614B}" dt="2020-10-22T15:11:23.283" v="13" actId="20577"/>
        <pc:sldMkLst>
          <pc:docMk/>
          <pc:sldMk cId="2933922671" sldId="256"/>
        </pc:sldMkLst>
        <pc:spChg chg="mod">
          <ac:chgData name="思语" userId="be1b36bd7e9bf48b" providerId="LiveId" clId="{DB7E173C-80AC-4841-A1C0-2C47A3F4614B}" dt="2020-10-22T15:11:19.379" v="9" actId="20577"/>
          <ac:spMkLst>
            <pc:docMk/>
            <pc:sldMk cId="2933922671" sldId="256"/>
            <ac:spMk id="2" creationId="{6E7D505F-DCC9-48A5-AA73-6BAB8D868FA5}"/>
          </ac:spMkLst>
        </pc:spChg>
        <pc:spChg chg="mod">
          <ac:chgData name="思语" userId="be1b36bd7e9bf48b" providerId="LiveId" clId="{DB7E173C-80AC-4841-A1C0-2C47A3F4614B}" dt="2020-10-22T15:11:23.283" v="13" actId="20577"/>
          <ac:spMkLst>
            <pc:docMk/>
            <pc:sldMk cId="2933922671" sldId="256"/>
            <ac:spMk id="3" creationId="{313EFD88-E1A6-4252-A612-BE6BE637C4A4}"/>
          </ac:spMkLst>
        </pc:spChg>
      </pc:sldChg>
      <pc:sldChg chg="addSp delSp modSp mod ord delAnim modAnim">
        <pc:chgData name="思语" userId="be1b36bd7e9bf48b" providerId="LiveId" clId="{DB7E173C-80AC-4841-A1C0-2C47A3F4614B}" dt="2020-10-22T18:12:19.701" v="702" actId="1076"/>
        <pc:sldMkLst>
          <pc:docMk/>
          <pc:sldMk cId="2422203074" sldId="257"/>
        </pc:sldMkLst>
        <pc:spChg chg="mod">
          <ac:chgData name="思语" userId="be1b36bd7e9bf48b" providerId="LiveId" clId="{DB7E173C-80AC-4841-A1C0-2C47A3F4614B}" dt="2020-10-22T15:11:38.323" v="23" actId="20577"/>
          <ac:spMkLst>
            <pc:docMk/>
            <pc:sldMk cId="2422203074" sldId="257"/>
            <ac:spMk id="2" creationId="{B964251B-5657-4039-AE64-B5FA61B49256}"/>
          </ac:spMkLst>
        </pc:spChg>
        <pc:spChg chg="mod">
          <ac:chgData name="思语" userId="be1b36bd7e9bf48b" providerId="LiveId" clId="{DB7E173C-80AC-4841-A1C0-2C47A3F4614B}" dt="2020-10-22T15:11:43.396" v="24" actId="20577"/>
          <ac:spMkLst>
            <pc:docMk/>
            <pc:sldMk cId="2422203074" sldId="257"/>
            <ac:spMk id="3" creationId="{2C01FC73-9D61-4A82-A8DE-622DE0688A61}"/>
          </ac:spMkLst>
        </pc:spChg>
        <pc:spChg chg="add mod">
          <ac:chgData name="思语" userId="be1b36bd7e9bf48b" providerId="LiveId" clId="{DB7E173C-80AC-4841-A1C0-2C47A3F4614B}" dt="2020-10-22T18:10:09.744" v="548" actId="20577"/>
          <ac:spMkLst>
            <pc:docMk/>
            <pc:sldMk cId="2422203074" sldId="257"/>
            <ac:spMk id="10" creationId="{E0D856A0-79DC-471E-8DFD-FA12B493863D}"/>
          </ac:spMkLst>
        </pc:spChg>
        <pc:spChg chg="add del">
          <ac:chgData name="思语" userId="be1b36bd7e9bf48b" providerId="LiveId" clId="{DB7E173C-80AC-4841-A1C0-2C47A3F4614B}" dt="2020-10-22T18:07:59.968" v="428"/>
          <ac:spMkLst>
            <pc:docMk/>
            <pc:sldMk cId="2422203074" sldId="257"/>
            <ac:spMk id="23" creationId="{1002434E-55C5-4D55-9946-86FBE344C9A4}"/>
          </ac:spMkLst>
        </pc:spChg>
        <pc:picChg chg="add del mod">
          <ac:chgData name="思语" userId="be1b36bd7e9bf48b" providerId="LiveId" clId="{DB7E173C-80AC-4841-A1C0-2C47A3F4614B}" dt="2020-10-22T18:01:56.823" v="66" actId="478"/>
          <ac:picMkLst>
            <pc:docMk/>
            <pc:sldMk cId="2422203074" sldId="257"/>
            <ac:picMk id="5" creationId="{FCB0FBAB-9FE4-47CC-B9F4-DED4655FF064}"/>
          </ac:picMkLst>
        </pc:picChg>
        <pc:picChg chg="add del mod">
          <ac:chgData name="思语" userId="be1b36bd7e9bf48b" providerId="LiveId" clId="{DB7E173C-80AC-4841-A1C0-2C47A3F4614B}" dt="2020-10-22T18:01:56.159" v="65" actId="478"/>
          <ac:picMkLst>
            <pc:docMk/>
            <pc:sldMk cId="2422203074" sldId="257"/>
            <ac:picMk id="7" creationId="{B0B35AD8-153A-42D2-8F58-2C9A5F5909C0}"/>
          </ac:picMkLst>
        </pc:picChg>
        <pc:picChg chg="add del mod">
          <ac:chgData name="思语" userId="be1b36bd7e9bf48b" providerId="LiveId" clId="{DB7E173C-80AC-4841-A1C0-2C47A3F4614B}" dt="2020-10-22T18:01:52.631" v="64" actId="478"/>
          <ac:picMkLst>
            <pc:docMk/>
            <pc:sldMk cId="2422203074" sldId="257"/>
            <ac:picMk id="9" creationId="{1183255A-129A-4C7C-BEC1-83F8F89E9F08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2" creationId="{E46E9307-269B-417E-9BDE-E1F18B01749C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4" creationId="{435F88F1-5E67-4EDB-8921-5BD0048BB69C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6" creationId="{803C2F14-949F-4392-B908-A6071C524E4F}"/>
          </ac:picMkLst>
        </pc:picChg>
        <pc:picChg chg="add del mod">
          <ac:chgData name="思语" userId="be1b36bd7e9bf48b" providerId="LiveId" clId="{DB7E173C-80AC-4841-A1C0-2C47A3F4614B}" dt="2020-10-22T18:07:54.163" v="425" actId="478"/>
          <ac:picMkLst>
            <pc:docMk/>
            <pc:sldMk cId="2422203074" sldId="257"/>
            <ac:picMk id="18" creationId="{81AD8A9D-03C0-474D-B7B2-E3F1ED45AB4F}"/>
          </ac:picMkLst>
        </pc:picChg>
        <pc:picChg chg="add del mod">
          <ac:chgData name="思语" userId="be1b36bd7e9bf48b" providerId="LiveId" clId="{DB7E173C-80AC-4841-A1C0-2C47A3F4614B}" dt="2020-10-22T18:07:53.719" v="424" actId="478"/>
          <ac:picMkLst>
            <pc:docMk/>
            <pc:sldMk cId="2422203074" sldId="257"/>
            <ac:picMk id="20" creationId="{8CD7B9A3-361D-46F3-861B-3C7747E0E250}"/>
          </ac:picMkLst>
        </pc:picChg>
        <pc:picChg chg="add del mod">
          <ac:chgData name="思语" userId="be1b36bd7e9bf48b" providerId="LiveId" clId="{DB7E173C-80AC-4841-A1C0-2C47A3F4614B}" dt="2020-10-22T18:07:53.035" v="423" actId="478"/>
          <ac:picMkLst>
            <pc:docMk/>
            <pc:sldMk cId="2422203074" sldId="257"/>
            <ac:picMk id="22" creationId="{66520798-9CF6-43AA-824B-71B45E0C031D}"/>
          </ac:picMkLst>
        </pc:picChg>
        <pc:picChg chg="add mod">
          <ac:chgData name="思语" userId="be1b36bd7e9bf48b" providerId="LiveId" clId="{DB7E173C-80AC-4841-A1C0-2C47A3F4614B}" dt="2020-10-22T18:12:17.717" v="701" actId="1076"/>
          <ac:picMkLst>
            <pc:docMk/>
            <pc:sldMk cId="2422203074" sldId="257"/>
            <ac:picMk id="25" creationId="{1639441C-40A2-48BF-A4BC-319906D80499}"/>
          </ac:picMkLst>
        </pc:picChg>
        <pc:picChg chg="add mod">
          <ac:chgData name="思语" userId="be1b36bd7e9bf48b" providerId="LiveId" clId="{DB7E173C-80AC-4841-A1C0-2C47A3F4614B}" dt="2020-10-22T18:12:19.701" v="702" actId="1076"/>
          <ac:picMkLst>
            <pc:docMk/>
            <pc:sldMk cId="2422203074" sldId="257"/>
            <ac:picMk id="27" creationId="{A26B6A28-F0F3-4548-942E-3CC455FFD22F}"/>
          </ac:picMkLst>
        </pc:picChg>
        <pc:picChg chg="add mod ord">
          <ac:chgData name="思语" userId="be1b36bd7e9bf48b" providerId="LiveId" clId="{DB7E173C-80AC-4841-A1C0-2C47A3F4614B}" dt="2020-10-22T18:12:14.667" v="700" actId="167"/>
          <ac:picMkLst>
            <pc:docMk/>
            <pc:sldMk cId="2422203074" sldId="257"/>
            <ac:picMk id="29" creationId="{5FE74B7C-85DF-4999-992A-D01354BE9CB8}"/>
          </ac:picMkLst>
        </pc:picChg>
      </pc:sldChg>
      <pc:sldChg chg="addSp modSp mod modAnim">
        <pc:chgData name="思语" userId="be1b36bd7e9bf48b" providerId="LiveId" clId="{DB7E173C-80AC-4841-A1C0-2C47A3F4614B}" dt="2020-10-23T04:55:55.964" v="891" actId="1076"/>
        <pc:sldMkLst>
          <pc:docMk/>
          <pc:sldMk cId="3572101598" sldId="258"/>
        </pc:sldMkLst>
        <pc:spChg chg="mod">
          <ac:chgData name="思语" userId="be1b36bd7e9bf48b" providerId="LiveId" clId="{DB7E173C-80AC-4841-A1C0-2C47A3F4614B}" dt="2020-10-22T18:02:53.659" v="153" actId="313"/>
          <ac:spMkLst>
            <pc:docMk/>
            <pc:sldMk cId="3572101598" sldId="258"/>
            <ac:spMk id="2" creationId="{2A4E8C57-0F5A-4C51-90D5-EFD0EE46E864}"/>
          </ac:spMkLst>
        </pc:spChg>
        <pc:spChg chg="mod">
          <ac:chgData name="思语" userId="be1b36bd7e9bf48b" providerId="LiveId" clId="{DB7E173C-80AC-4841-A1C0-2C47A3F4614B}" dt="2020-10-22T18:11:26.098" v="689" actId="313"/>
          <ac:spMkLst>
            <pc:docMk/>
            <pc:sldMk cId="3572101598" sldId="258"/>
            <ac:spMk id="3" creationId="{611D8146-7D1A-42CB-9A52-BCE3F78EB7C5}"/>
          </ac:spMkLst>
        </pc:spChg>
        <pc:picChg chg="add mod">
          <ac:chgData name="思语" userId="be1b36bd7e9bf48b" providerId="LiveId" clId="{DB7E173C-80AC-4841-A1C0-2C47A3F4614B}" dt="2020-10-22T18:11:44.605" v="692" actId="1076"/>
          <ac:picMkLst>
            <pc:docMk/>
            <pc:sldMk cId="3572101598" sldId="258"/>
            <ac:picMk id="5" creationId="{7F18D184-B6A7-4575-8DDC-053ABD123471}"/>
          </ac:picMkLst>
        </pc:picChg>
        <pc:picChg chg="add mod">
          <ac:chgData name="思语" userId="be1b36bd7e9bf48b" providerId="LiveId" clId="{DB7E173C-80AC-4841-A1C0-2C47A3F4614B}" dt="2020-10-23T04:55:53.404" v="890" actId="1076"/>
          <ac:picMkLst>
            <pc:docMk/>
            <pc:sldMk cId="3572101598" sldId="258"/>
            <ac:picMk id="7" creationId="{6406CF09-C5B5-47A8-BD53-F1CF306AED45}"/>
          </ac:picMkLst>
        </pc:picChg>
        <pc:picChg chg="add mod">
          <ac:chgData name="思语" userId="be1b36bd7e9bf48b" providerId="LiveId" clId="{DB7E173C-80AC-4841-A1C0-2C47A3F4614B}" dt="2020-10-23T04:55:55.964" v="891" actId="1076"/>
          <ac:picMkLst>
            <pc:docMk/>
            <pc:sldMk cId="3572101598" sldId="258"/>
            <ac:picMk id="9" creationId="{0DDF10F4-3AA8-4367-90A7-36DC1E3E59FB}"/>
          </ac:picMkLst>
        </pc:picChg>
        <pc:picChg chg="add mod">
          <ac:chgData name="思语" userId="be1b36bd7e9bf48b" providerId="LiveId" clId="{DB7E173C-80AC-4841-A1C0-2C47A3F4614B}" dt="2020-10-22T18:14:46.893" v="711" actId="1076"/>
          <ac:picMkLst>
            <pc:docMk/>
            <pc:sldMk cId="3572101598" sldId="258"/>
            <ac:picMk id="11" creationId="{72DFFD3A-9622-4D1D-B585-5F1FF15A3C6B}"/>
          </ac:picMkLst>
        </pc:picChg>
      </pc:sldChg>
      <pc:sldChg chg="modSp mod">
        <pc:chgData name="思语" userId="be1b36bd7e9bf48b" providerId="LiveId" clId="{DB7E173C-80AC-4841-A1C0-2C47A3F4614B}" dt="2020-10-23T02:51:19.983" v="799" actId="20577"/>
        <pc:sldMkLst>
          <pc:docMk/>
          <pc:sldMk cId="4179615780" sldId="260"/>
        </pc:sldMkLst>
        <pc:spChg chg="mod">
          <ac:chgData name="思语" userId="be1b36bd7e9bf48b" providerId="LiveId" clId="{DB7E173C-80AC-4841-A1C0-2C47A3F4614B}" dt="2020-10-23T02:51:19.983" v="799" actId="20577"/>
          <ac:spMkLst>
            <pc:docMk/>
            <pc:sldMk cId="4179615780" sldId="260"/>
            <ac:spMk id="3" creationId="{184D54CC-CEFD-4B28-AB98-3FDD43D50B48}"/>
          </ac:spMkLst>
        </pc:spChg>
      </pc:sldChg>
      <pc:sldChg chg="modSp mod">
        <pc:chgData name="思语" userId="be1b36bd7e9bf48b" providerId="LiveId" clId="{DB7E173C-80AC-4841-A1C0-2C47A3F4614B}" dt="2020-10-22T18:16:34.499" v="791" actId="20577"/>
        <pc:sldMkLst>
          <pc:docMk/>
          <pc:sldMk cId="1320030460" sldId="261"/>
        </pc:sldMkLst>
        <pc:spChg chg="mod">
          <ac:chgData name="思语" userId="be1b36bd7e9bf48b" providerId="LiveId" clId="{DB7E173C-80AC-4841-A1C0-2C47A3F4614B}" dt="2020-10-22T18:16:34.499" v="791" actId="20577"/>
          <ac:spMkLst>
            <pc:docMk/>
            <pc:sldMk cId="1320030460" sldId="261"/>
            <ac:spMk id="3" creationId="{6137E04A-1B12-433D-B919-D83A4CC7B340}"/>
          </ac:spMkLst>
        </pc:spChg>
      </pc:sldChg>
      <pc:sldChg chg="del">
        <pc:chgData name="思语" userId="be1b36bd7e9bf48b" providerId="LiveId" clId="{DB7E173C-80AC-4841-A1C0-2C47A3F4614B}" dt="2020-10-22T18:03:08.207" v="154" actId="2696"/>
        <pc:sldMkLst>
          <pc:docMk/>
          <pc:sldMk cId="1266820399" sldId="262"/>
        </pc:sldMkLst>
      </pc:sldChg>
      <pc:sldChg chg="modSp add mod">
        <pc:chgData name="思语" userId="be1b36bd7e9bf48b" providerId="LiveId" clId="{DB7E173C-80AC-4841-A1C0-2C47A3F4614B}" dt="2020-10-23T04:56:21.339" v="895" actId="1076"/>
        <pc:sldMkLst>
          <pc:docMk/>
          <pc:sldMk cId="3795952724" sldId="262"/>
        </pc:sldMkLst>
        <pc:picChg chg="mod">
          <ac:chgData name="思语" userId="be1b36bd7e9bf48b" providerId="LiveId" clId="{DB7E173C-80AC-4841-A1C0-2C47A3F4614B}" dt="2020-10-23T04:56:21.339" v="895" actId="1076"/>
          <ac:picMkLst>
            <pc:docMk/>
            <pc:sldMk cId="3795952724" sldId="262"/>
            <ac:picMk id="18" creationId="{81AD8A9D-03C0-474D-B7B2-E3F1ED45AB4F}"/>
          </ac:picMkLst>
        </pc:picChg>
        <pc:picChg chg="mod">
          <ac:chgData name="思语" userId="be1b36bd7e9bf48b" providerId="LiveId" clId="{DB7E173C-80AC-4841-A1C0-2C47A3F4614B}" dt="2020-10-23T04:56:09.116" v="893" actId="1076"/>
          <ac:picMkLst>
            <pc:docMk/>
            <pc:sldMk cId="3795952724" sldId="262"/>
            <ac:picMk id="20" creationId="{8CD7B9A3-361D-46F3-861B-3C7747E0E250}"/>
          </ac:picMkLst>
        </pc:picChg>
        <pc:picChg chg="mod">
          <ac:chgData name="思语" userId="be1b36bd7e9bf48b" providerId="LiveId" clId="{DB7E173C-80AC-4841-A1C0-2C47A3F4614B}" dt="2020-10-23T04:56:15.123" v="894" actId="1076"/>
          <ac:picMkLst>
            <pc:docMk/>
            <pc:sldMk cId="3795952724" sldId="262"/>
            <ac:picMk id="22" creationId="{66520798-9CF6-43AA-824B-71B45E0C031D}"/>
          </ac:picMkLst>
        </pc:picChg>
      </pc:sldChg>
    </pc:docChg>
  </pc:docChgLst>
  <pc:docChgLst>
    <pc:chgData name="思语" userId="be1b36bd7e9bf48b" providerId="LiveId" clId="{D152650E-8604-4299-A8DE-33657DC260D7}"/>
    <pc:docChg chg="undo custSel modSld">
      <pc:chgData name="思语" userId="be1b36bd7e9bf48b" providerId="LiveId" clId="{D152650E-8604-4299-A8DE-33657DC260D7}" dt="2020-10-24T02:00:58.682" v="10" actId="20577"/>
      <pc:docMkLst>
        <pc:docMk/>
      </pc:docMkLst>
      <pc:sldChg chg="modSp mod">
        <pc:chgData name="思语" userId="be1b36bd7e9bf48b" providerId="LiveId" clId="{D152650E-8604-4299-A8DE-33657DC260D7}" dt="2020-10-24T02:00:58.682" v="10" actId="20577"/>
        <pc:sldMkLst>
          <pc:docMk/>
          <pc:sldMk cId="2933922671" sldId="256"/>
        </pc:sldMkLst>
        <pc:spChg chg="mod">
          <ac:chgData name="思语" userId="be1b36bd7e9bf48b" providerId="LiveId" clId="{D152650E-8604-4299-A8DE-33657DC260D7}" dt="2020-10-24T02:00:50.090" v="6" actId="20577"/>
          <ac:spMkLst>
            <pc:docMk/>
            <pc:sldMk cId="2933922671" sldId="256"/>
            <ac:spMk id="2" creationId="{6E7D505F-DCC9-48A5-AA73-6BAB8D868FA5}"/>
          </ac:spMkLst>
        </pc:spChg>
        <pc:spChg chg="mod">
          <ac:chgData name="思语" userId="be1b36bd7e9bf48b" providerId="LiveId" clId="{D152650E-8604-4299-A8DE-33657DC260D7}" dt="2020-10-24T02:00:58.682" v="10" actId="20577"/>
          <ac:spMkLst>
            <pc:docMk/>
            <pc:sldMk cId="2933922671" sldId="256"/>
            <ac:spMk id="3" creationId="{313EFD88-E1A6-4252-A612-BE6BE637C4A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579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099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3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8374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8445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251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793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70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73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86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54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579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13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22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78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177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94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09347-7F6E-4D49-BD6E-10727B4A960D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520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7D505F-DCC9-48A5-AA73-6BAB8D868F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Week 4(10.23-10.30) Progress Report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3EFD88-E1A6-4252-A612-BE6BE637C4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Siyu Zhang </a:t>
            </a:r>
          </a:p>
          <a:p>
            <a:r>
              <a:rPr lang="en-US" altLang="zh-CN" dirty="0"/>
              <a:t>10.30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3922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4251B-5657-4039-AE64-B5FA61B4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764373"/>
            <a:ext cx="9258300" cy="1293028"/>
          </a:xfrm>
        </p:spPr>
        <p:txBody>
          <a:bodyPr/>
          <a:lstStyle/>
          <a:p>
            <a:r>
              <a:rPr lang="en-US" altLang="zh-CN" dirty="0"/>
              <a:t>Update: Modeling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01FC73-9D61-4A82-A8DE-622DE068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5960"/>
            <a:ext cx="10820400" cy="4024125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altLang="zh-CN" dirty="0">
              <a:latin typeface="+mj-lt"/>
            </a:endParaRPr>
          </a:p>
          <a:p>
            <a:endParaRPr lang="zh-CN" altLang="en-US" sz="2000" dirty="0">
              <a:latin typeface="+mj-lt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0D856A0-79DC-471E-8DFD-FA12B493863D}"/>
              </a:ext>
            </a:extLst>
          </p:cNvPr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Finished the modeling of the plate, fish and some vegetables</a:t>
            </a:r>
          </a:p>
          <a:p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1AD8A9D-03C0-474D-B7B2-E3F1ED45A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004" y="0"/>
            <a:ext cx="12192000" cy="6858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CD7B9A3-361D-46F3-861B-3C7747E0E2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6520798-9CF6-43AA-824B-71B45E0C0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00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5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5FE74B7C-85DF-4999-992A-D01354BE9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845" y="3690841"/>
            <a:ext cx="1650310" cy="152336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964251B-5657-4039-AE64-B5FA61B4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764373"/>
            <a:ext cx="9258300" cy="1293028"/>
          </a:xfrm>
        </p:spPr>
        <p:txBody>
          <a:bodyPr/>
          <a:lstStyle/>
          <a:p>
            <a:r>
              <a:rPr lang="en-US" altLang="zh-CN" dirty="0"/>
              <a:t>Update: Modeling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01FC73-9D61-4A82-A8DE-622DE068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5960"/>
            <a:ext cx="10820400" cy="4024125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altLang="zh-CN" dirty="0">
              <a:latin typeface="+mj-lt"/>
            </a:endParaRPr>
          </a:p>
          <a:p>
            <a:endParaRPr lang="zh-CN" altLang="en-US" sz="2000" dirty="0">
              <a:latin typeface="+mj-lt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0D856A0-79DC-471E-8DFD-FA12B493863D}"/>
              </a:ext>
            </a:extLst>
          </p:cNvPr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Finished the modeling of the plate, fish and some vegetables</a:t>
            </a:r>
          </a:p>
          <a:p>
            <a:r>
              <a:rPr lang="en-US" altLang="zh-CN" dirty="0"/>
              <a:t>Sculpting the fish with </a:t>
            </a:r>
            <a:r>
              <a:rPr lang="en-US" altLang="zh-CN" dirty="0" err="1"/>
              <a:t>Zbrush</a:t>
            </a:r>
            <a:r>
              <a:rPr lang="en-US" altLang="zh-CN" dirty="0"/>
              <a:t> and then imported it into Blender with an add-on</a:t>
            </a:r>
          </a:p>
          <a:p>
            <a:endParaRPr lang="zh-CN" altLang="en-US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1639441C-40A2-48BF-A4BC-319906D804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994" y="877405"/>
            <a:ext cx="7964011" cy="4763165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A26B6A28-F0F3-4548-942E-3CC455FFD2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93" y="764373"/>
            <a:ext cx="8507012" cy="51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0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E8C57-0F5A-4C51-90D5-EFD0EE46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Update: uv and texture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1D8146-7D1A-42CB-9A52-BCE3F78EB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Unwrap the UVs of the models for texture painting</a:t>
            </a:r>
          </a:p>
          <a:p>
            <a:r>
              <a:rPr lang="en-US" altLang="zh-CN" dirty="0"/>
              <a:t>Using Substance Painter to paint the textures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18D184-B6A7-4575-8DDC-053ABD123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699" y="3429000"/>
            <a:ext cx="2346602" cy="26163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406CF09-C5B5-47A8-BD53-F1CF306AE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54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DDF10F4-3AA8-4367-90A7-36DC1E3E5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087" y="1758445"/>
            <a:ext cx="5600700" cy="13239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2DFFD3A-9622-4D1D-B585-5F1FF15A3C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7087" y="3410125"/>
            <a:ext cx="54578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0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8B745EC-AE79-4342-8543-BC6A5FD53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499" y="549008"/>
            <a:ext cx="7924801" cy="5277919"/>
          </a:xfrm>
          <a:prstGeom prst="rect">
            <a:avLst/>
          </a:prstGeom>
        </p:spPr>
      </p:pic>
      <p:sp>
        <p:nvSpPr>
          <p:cNvPr id="6" name="箭头: 右 5">
            <a:extLst>
              <a:ext uri="{FF2B5EF4-FFF2-40B4-BE49-F238E27FC236}">
                <a16:creationId xmlns:a16="http://schemas.microsoft.com/office/drawing/2014/main" id="{320D2478-BDB5-4E36-AF0C-2FD2F563C486}"/>
              </a:ext>
            </a:extLst>
          </p:cNvPr>
          <p:cNvSpPr/>
          <p:nvPr/>
        </p:nvSpPr>
        <p:spPr>
          <a:xfrm>
            <a:off x="1536700" y="1410887"/>
            <a:ext cx="2628900" cy="36711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7A76C5A-9BB3-4309-968C-8B69D4C378DB}"/>
              </a:ext>
            </a:extLst>
          </p:cNvPr>
          <p:cNvSpPr/>
          <p:nvPr/>
        </p:nvSpPr>
        <p:spPr>
          <a:xfrm rot="10800000">
            <a:off x="7226299" y="4877985"/>
            <a:ext cx="3098800" cy="36711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D805937-A5CF-4D90-BA43-7CA164995A59}"/>
              </a:ext>
            </a:extLst>
          </p:cNvPr>
          <p:cNvSpPr txBox="1"/>
          <p:nvPr/>
        </p:nvSpPr>
        <p:spPr>
          <a:xfrm>
            <a:off x="419100" y="1361274"/>
            <a:ext cx="111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Liquid: soup and oil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F2673C-391E-44D4-A92C-07B9B677227D}"/>
              </a:ext>
            </a:extLst>
          </p:cNvPr>
          <p:cNvSpPr txBox="1"/>
          <p:nvPr/>
        </p:nvSpPr>
        <p:spPr>
          <a:xfrm>
            <a:off x="10325099" y="4762500"/>
            <a:ext cx="191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Glossy Metal:</a:t>
            </a:r>
          </a:p>
          <a:p>
            <a:r>
              <a:rPr lang="en-US" altLang="zh-CN" dirty="0"/>
              <a:t>Iron Plate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339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D85444-BC46-406D-8110-A595FEB2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Takeaways for this week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4D54CC-CEFD-4B28-AB98-3FDD43D50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Blender Modeling</a:t>
            </a:r>
          </a:p>
          <a:p>
            <a:r>
              <a:rPr lang="en-US" altLang="zh-CN" sz="3600" dirty="0"/>
              <a:t>Blender UV Editing</a:t>
            </a:r>
          </a:p>
          <a:p>
            <a:r>
              <a:rPr lang="en-US" altLang="zh-CN" sz="3600" dirty="0" err="1"/>
              <a:t>ZBrush</a:t>
            </a:r>
            <a:r>
              <a:rPr lang="en-US" altLang="zh-CN" sz="3600" dirty="0"/>
              <a:t> Sculpting</a:t>
            </a:r>
          </a:p>
          <a:p>
            <a:r>
              <a:rPr lang="en-US" altLang="zh-CN" sz="3600" dirty="0"/>
              <a:t>Substance Painter for textures</a:t>
            </a:r>
          </a:p>
        </p:txBody>
      </p:sp>
    </p:spTree>
    <p:extLst>
      <p:ext uri="{BB962C8B-B14F-4D97-AF65-F5344CB8AC3E}">
        <p14:creationId xmlns:p14="http://schemas.microsoft.com/office/powerpoint/2010/main" val="4179615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2A3AD9-8B39-44FE-A024-C39115DEA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Plan for the next week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37E04A-1B12-433D-B919-D83A4CC7B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Finish the textures of the Grilled Fish</a:t>
            </a:r>
          </a:p>
          <a:p>
            <a:r>
              <a:rPr lang="en-US" altLang="zh-CN" sz="3200" dirty="0"/>
              <a:t>Adjust shading and lighting for creating photo-realistic style</a:t>
            </a:r>
          </a:p>
          <a:p>
            <a:r>
              <a:rPr lang="en-US" altLang="zh-CN" sz="3200" dirty="0"/>
              <a:t>Spend more time on analyzing Cycles Engine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20030460"/>
      </p:ext>
    </p:extLst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TM04033937[[fn=水汽尾迹]]</Template>
  <TotalTime>724</TotalTime>
  <Words>123</Words>
  <Application>Microsoft Office PowerPoint</Application>
  <PresentationFormat>宽屏</PresentationFormat>
  <Paragraphs>23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水汽尾迹</vt:lpstr>
      <vt:lpstr>Week 4(10.23-10.30) Progress Report</vt:lpstr>
      <vt:lpstr>Update: Modeling</vt:lpstr>
      <vt:lpstr>Update: Modeling</vt:lpstr>
      <vt:lpstr>Update: uv and texture</vt:lpstr>
      <vt:lpstr>PowerPoint 演示文稿</vt:lpstr>
      <vt:lpstr>Takeaways for this week</vt:lpstr>
      <vt:lpstr>Plan for the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 Progress Report</dc:title>
  <dc:creator>思语</dc:creator>
  <cp:lastModifiedBy>思语</cp:lastModifiedBy>
  <cp:revision>22</cp:revision>
  <dcterms:created xsi:type="dcterms:W3CDTF">2020-10-13T11:59:04Z</dcterms:created>
  <dcterms:modified xsi:type="dcterms:W3CDTF">2020-10-28T00:16:07Z</dcterms:modified>
</cp:coreProperties>
</file>